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76" r:id="rId10"/>
    <p:sldId id="262" r:id="rId11"/>
    <p:sldId id="272" r:id="rId12"/>
    <p:sldId id="263" r:id="rId13"/>
    <p:sldId id="267" r:id="rId14"/>
    <p:sldId id="266" r:id="rId15"/>
    <p:sldId id="273" r:id="rId16"/>
    <p:sldId id="274" r:id="rId17"/>
    <p:sldId id="268" r:id="rId18"/>
    <p:sldId id="269" r:id="rId19"/>
    <p:sldId id="275" r:id="rId20"/>
    <p:sldId id="277" r:id="rId21"/>
    <p:sldId id="270" r:id="rId22"/>
    <p:sldId id="278" r:id="rId2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-960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eg>
</file>

<file path=ppt/media/image14.jpg>
</file>

<file path=ppt/media/image15.jpg>
</file>

<file path=ppt/media/image16.jp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8067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8258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055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030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45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626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36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5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10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439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82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2B8AA-D8F1-4117-967B-4D8CBFF27456}" type="datetimeFigureOut">
              <a:rPr kumimoji="1" lang="ja-JP" altLang="en-US" smtClean="0"/>
              <a:t>2013/8/24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C98FB-CC6C-419D-955C-B311B5DF43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182" y="0"/>
            <a:ext cx="9144000" cy="17215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9872" y="6731536"/>
            <a:ext cx="9155054" cy="14073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209" y="6401334"/>
            <a:ext cx="1557973" cy="3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メイリオ" pitchFamily="50" charset="-128"/>
          <a:ea typeface="メイリオ" pitchFamily="50" charset="-128"/>
          <a:cs typeface="メイリオ" pitchFamily="50" charset="-12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365104"/>
            <a:ext cx="6400800" cy="1273696"/>
          </a:xfrm>
        </p:spPr>
        <p:txBody>
          <a:bodyPr/>
          <a:lstStyle/>
          <a:p>
            <a:r>
              <a:rPr kumimoji="1" lang="en-US" altLang="ja-JP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Pocol</a:t>
            </a:r>
            <a:endParaRPr kumimoji="1"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245" y="2132856"/>
            <a:ext cx="390525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0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4253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しかも</a:t>
            </a:r>
            <a:endParaRPr kumimoji="1" lang="en-US" altLang="ja-JP" sz="96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kumimoji="1"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ハイレベル！</a:t>
            </a:r>
            <a:r>
              <a:rPr kumimoji="1" lang="en-US" altLang="ja-JP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  <a:endParaRPr kumimoji="1" lang="ja-JP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2964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6413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これ</a:t>
            </a:r>
            <a:r>
              <a:rPr lang="ja-JP" alt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は</a:t>
            </a:r>
            <a:r>
              <a:rPr lang="en-US" altLang="ja-JP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kumimoji="1" lang="ja-JP" altLang="en-US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C:\Users\Pocol\Dropbox\Photo\worrying-m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140968"/>
            <a:ext cx="4553409" cy="255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660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YAVAI !!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170252"/>
            <a:ext cx="6984776" cy="5084919"/>
          </a:xfrm>
        </p:spPr>
      </p:pic>
    </p:spTree>
    <p:extLst>
      <p:ext uri="{BB962C8B-B14F-4D97-AF65-F5344CB8AC3E}">
        <p14:creationId xmlns:p14="http://schemas.microsoft.com/office/powerpoint/2010/main" val="2982006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まいったなぁ</a:t>
            </a:r>
            <a:r>
              <a:rPr lang="ja-JP" altLang="en-US" dirty="0" smtClean="0"/>
              <a:t>～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556792"/>
            <a:ext cx="6480720" cy="4471696"/>
          </a:xfrm>
        </p:spPr>
      </p:pic>
    </p:spTree>
    <p:extLst>
      <p:ext uri="{BB962C8B-B14F-4D97-AF65-F5344CB8AC3E}">
        <p14:creationId xmlns:p14="http://schemas.microsoft.com/office/powerpoint/2010/main" val="1632467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どうにもならない</a:t>
            </a:r>
            <a:r>
              <a:rPr lang="en-US" altLang="ja-JP" dirty="0" smtClean="0"/>
              <a:t>…</a:t>
            </a:r>
            <a:r>
              <a:rPr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712" y="2872581"/>
            <a:ext cx="2314575" cy="1981200"/>
          </a:xfrm>
        </p:spPr>
      </p:pic>
    </p:spTree>
    <p:extLst>
      <p:ext uri="{BB962C8B-B14F-4D97-AF65-F5344CB8AC3E}">
        <p14:creationId xmlns:p14="http://schemas.microsoft.com/office/powerpoint/2010/main" val="2426354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でも，や</a:t>
            </a:r>
            <a:r>
              <a:rPr kumimoji="1" lang="ja-JP" altLang="en-US" dirty="0" err="1" smtClean="0"/>
              <a:t>るっきゃ</a:t>
            </a:r>
            <a:r>
              <a:rPr kumimoji="1" lang="ja-JP" altLang="en-US" dirty="0" smtClean="0"/>
              <a:t>ない！</a:t>
            </a:r>
            <a:endParaRPr kumimoji="1" lang="ja-JP" altLang="en-US" dirty="0"/>
          </a:p>
        </p:txBody>
      </p:sp>
      <p:pic>
        <p:nvPicPr>
          <p:cNvPr id="3074" name="Picture 2" descr="C:\Users\Pocol\Dropbox\Photo\35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484" y="1484784"/>
            <a:ext cx="5171806" cy="3888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/>
          <p:cNvSpPr txBox="1"/>
          <p:nvPr/>
        </p:nvSpPr>
        <p:spPr>
          <a:xfrm>
            <a:off x="683568" y="5589240"/>
            <a:ext cx="777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合宿</a:t>
            </a:r>
            <a:r>
              <a:rPr kumimoji="1" lang="en-US" altLang="ja-JP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1</a:t>
            </a:r>
            <a:r>
              <a:rPr kumimoji="1" lang="ja-JP" alt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週間前から超必死でコーディング。</a:t>
            </a:r>
            <a:endParaRPr kumimoji="1" lang="ja-JP" alt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95880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なんとか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 smtClean="0"/>
              <a:t>しょっぱいプログラムができあがりました。</a:t>
            </a:r>
            <a:endParaRPr kumimoji="1" lang="ja-JP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600" y="2204864"/>
            <a:ext cx="7168796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9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作品コンセプト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動けば、</a:t>
            </a:r>
            <a:endParaRPr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それでいい！</a:t>
            </a:r>
            <a:endParaRPr lang="en-US" altLang="ja-JP" sz="9600" dirty="0" smtClean="0"/>
          </a:p>
        </p:txBody>
      </p:sp>
    </p:spTree>
    <p:extLst>
      <p:ext uri="{BB962C8B-B14F-4D97-AF65-F5344CB8AC3E}">
        <p14:creationId xmlns:p14="http://schemas.microsoft.com/office/powerpoint/2010/main" val="4157172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技術的アピールポイント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403244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kumimoji="1" lang="ja-JP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ありません！</a:t>
            </a:r>
            <a:endParaRPr kumimoji="1" lang="en-US" altLang="ja-JP" sz="9600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en-US" altLang="ja-JP" sz="2400" dirty="0" smtClean="0"/>
              <a:t>…</a:t>
            </a:r>
            <a:r>
              <a:rPr lang="ja-JP" altLang="en-US" sz="2400" dirty="0" smtClean="0"/>
              <a:t>でもあえて挙げるとすれば，</a:t>
            </a: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　</a:t>
            </a:r>
            <a:r>
              <a:rPr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・テクスチャマッピングに対応。</a:t>
            </a:r>
            <a:endParaRPr lang="en-US" altLang="ja-JP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altLang="ja-JP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ja-JP" altLang="en-US" sz="1400" dirty="0" smtClean="0"/>
              <a:t>サンプラーも実装して</a:t>
            </a:r>
            <a:r>
              <a:rPr lang="en-US" altLang="ja-JP" sz="1400" dirty="0" smtClean="0"/>
              <a:t>WARAP, CLAMP, BORDER</a:t>
            </a:r>
            <a:r>
              <a:rPr lang="ja-JP" altLang="en-US" sz="1400" dirty="0" smtClean="0"/>
              <a:t>とか対応してます。</a:t>
            </a:r>
            <a:endParaRPr lang="en-US" altLang="ja-JP" sz="1400" dirty="0" smtClean="0"/>
          </a:p>
          <a:p>
            <a:pPr marL="0" indent="0">
              <a:buNone/>
            </a:pPr>
            <a:r>
              <a:rPr kumimoji="1" lang="ja-JP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　</a:t>
            </a:r>
            <a:r>
              <a:rPr kumimoji="1"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・</a:t>
            </a:r>
            <a:r>
              <a:rPr kumimoji="1" lang="en-US" altLang="ja-JP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Oren-</a:t>
            </a:r>
            <a:r>
              <a:rPr kumimoji="1" lang="en-US" altLang="ja-JP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Nayer</a:t>
            </a:r>
            <a:r>
              <a:rPr kumimoji="1"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の</a:t>
            </a:r>
            <a:r>
              <a:rPr kumimoji="1" lang="en-US" altLang="ja-JP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BRDF</a:t>
            </a:r>
            <a:r>
              <a:rPr kumimoji="1" lang="ja-JP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を実装。</a:t>
            </a:r>
            <a:endParaRPr kumimoji="1" lang="en-US" altLang="ja-JP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ja-JP" altLang="en-US" sz="1050" dirty="0" smtClean="0"/>
              <a:t>　　　　　　　</a:t>
            </a:r>
            <a:r>
              <a:rPr lang="ja-JP" altLang="en-US" sz="1400" dirty="0"/>
              <a:t>実装した</a:t>
            </a:r>
            <a:r>
              <a:rPr lang="ja-JP" altLang="en-US" sz="1400" dirty="0" smtClean="0"/>
              <a:t>けど，いまい</a:t>
            </a:r>
            <a:r>
              <a:rPr lang="ja-JP" altLang="en-US" sz="1400" dirty="0" err="1" smtClean="0"/>
              <a:t>ちだったので</a:t>
            </a:r>
            <a:r>
              <a:rPr lang="ja-JP" altLang="en-US" sz="1400" dirty="0" smtClean="0"/>
              <a:t>レンダリングでは使いませんでした</a:t>
            </a:r>
            <a:r>
              <a:rPr lang="ja-JP" altLang="en-US" sz="1400" dirty="0" smtClean="0"/>
              <a:t>。</a:t>
            </a:r>
            <a:endParaRPr lang="en-US" altLang="ja-JP" sz="1400" dirty="0" smtClean="0"/>
          </a:p>
          <a:p>
            <a:pPr marL="0" indent="0">
              <a:buNone/>
            </a:pPr>
            <a:r>
              <a:rPr lang="ja-JP" altLang="en-US" sz="1400" dirty="0" smtClean="0"/>
              <a:t>　　　　　そもそも実装もちょっとあやしいかも</a:t>
            </a:r>
            <a:r>
              <a:rPr lang="en-US" altLang="ja-JP" sz="1400" dirty="0" smtClean="0"/>
              <a:t>…</a:t>
            </a:r>
            <a:r>
              <a:rPr lang="ja-JP" altLang="en-US" sz="1400" dirty="0" err="1" smtClean="0"/>
              <a:t>。</a:t>
            </a:r>
            <a:endParaRPr lang="en-US" altLang="ja-JP" sz="1400" dirty="0" smtClean="0"/>
          </a:p>
          <a:p>
            <a:pPr marL="0" indent="0">
              <a:buNone/>
            </a:pP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74832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苦労したこと</a:t>
            </a:r>
            <a:r>
              <a:rPr kumimoji="1" lang="en-US" altLang="ja-JP" dirty="0" smtClean="0"/>
              <a:t>(1)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計算</a:t>
            </a:r>
            <a:r>
              <a:rPr lang="ja-JP" altLang="en-US" dirty="0" smtClean="0"/>
              <a:t>誤差が発生して，黒くなった。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ja-JP" altLang="en-US" dirty="0" smtClean="0"/>
              <a:t>→</a:t>
            </a:r>
            <a:r>
              <a:rPr kumimoji="1" lang="en-US" altLang="ja-JP" dirty="0" smtClean="0"/>
              <a:t>float</a:t>
            </a:r>
            <a:r>
              <a:rPr kumimoji="1" lang="ja-JP" altLang="en-US" dirty="0" smtClean="0"/>
              <a:t>はあきらめて</a:t>
            </a:r>
            <a:r>
              <a:rPr kumimoji="1" lang="en-US" altLang="ja-JP" dirty="0" smtClean="0"/>
              <a:t>double</a:t>
            </a:r>
            <a:r>
              <a:rPr kumimoji="1" lang="ja-JP" altLang="en-US" dirty="0" smtClean="0"/>
              <a:t>にして対応。</a:t>
            </a:r>
            <a:endParaRPr kumimoji="1" lang="ja-JP" altLang="en-US" dirty="0"/>
          </a:p>
        </p:txBody>
      </p:sp>
      <p:pic>
        <p:nvPicPr>
          <p:cNvPr id="6146" name="Picture 2" descr="C:\Users\Pocol\Documents\01_WorkSpace\01_SVN\asura-Demo\trunk\RayTracer\edupt2\project\img\output_20130821_08245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856785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ocol\Documents\01_WorkSpace\01_SVN\asura-Demo\trunk\RayTracer\edupt2\project\img\output_20130821_063726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725144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C:\Users\Pocol\Documents\01_WorkSpace\01_SVN\asura-Demo\trunk\RayTracer\edupt2\project\img\output_20130821_073558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852936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968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こんな</a:t>
            </a:r>
            <a:r>
              <a:rPr lang="ja-JP" altLang="en-US" dirty="0" smtClean="0"/>
              <a:t>のつくりました</a:t>
            </a:r>
            <a:endParaRPr kumimoji="1" lang="ja-JP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827" y="1556792"/>
            <a:ext cx="7792987" cy="438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974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ja-JP" altLang="en-US" dirty="0" smtClean="0"/>
              <a:t>こと</a:t>
            </a:r>
            <a:r>
              <a:rPr lang="en-US" altLang="ja-JP" dirty="0" smtClean="0"/>
              <a:t>(2)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BVH</a:t>
            </a:r>
            <a:r>
              <a:rPr kumimoji="1" lang="ja-JP" altLang="en-US" dirty="0" smtClean="0"/>
              <a:t>の実装</a:t>
            </a:r>
            <a:r>
              <a:rPr lang="ja-JP" altLang="en-US" dirty="0" smtClean="0"/>
              <a:t>がバグバグ。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→　</a:t>
            </a:r>
            <a:r>
              <a:rPr lang="ja-JP" altLang="en-US" strike="sngStrike" dirty="0" smtClean="0"/>
              <a:t>合宿直前だったので諦めました。</a:t>
            </a:r>
            <a:endParaRPr lang="en-US" altLang="ja-JP" strike="sngStrike" dirty="0" smtClean="0"/>
          </a:p>
          <a:p>
            <a:pPr marL="0" indent="0" algn="ctr">
              <a:buNone/>
            </a:pPr>
            <a:r>
              <a:rPr lang="ja-JP" altLang="en-US" dirty="0"/>
              <a:t>　</a:t>
            </a:r>
            <a:r>
              <a:rPr lang="ja-JP" altLang="en-US" b="1" strike="sngStrike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この合宿で学んで帰ります！</a:t>
            </a:r>
            <a:endParaRPr lang="en-US" altLang="ja-JP" b="1" strike="sngStrike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前日ぎりぎりで何とかバグ取れました。</a:t>
            </a:r>
            <a:endParaRPr lang="en-US" altLang="ja-JP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195" name="Picture 3" descr="C:\Users\Pocol\Desktop\edupt2\edupt2\project\img\output_20130822_172109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4317061"/>
            <a:ext cx="2645694" cy="148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:\Users\Pocol\Desktop\edupt2\edupt2\project\img\output_20130822_172750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41" y="4323255"/>
            <a:ext cx="2634682" cy="148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Pocol\Documents\01_WorkSpace\02_Git\Salty\Salty\src\project\img\output_20130822_233720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4302504"/>
            <a:ext cx="2671574" cy="150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5957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終わりに</a:t>
            </a:r>
            <a:r>
              <a:rPr kumimoji="1" lang="en-US" altLang="ja-JP" dirty="0" smtClean="0"/>
              <a:t>…</a:t>
            </a:r>
            <a:r>
              <a:rPr kumimoji="1" lang="ja-JP" altLang="en-US" dirty="0" err="1" smtClean="0"/>
              <a:t>。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レベルが低くて，すいません。</a:t>
            </a:r>
            <a:endParaRPr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None/>
            </a:pPr>
            <a:r>
              <a:rPr lang="ja-JP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お恥ずかしい限りです。</a:t>
            </a:r>
            <a:endParaRPr lang="en-US" altLang="ja-JP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sz="2800" dirty="0" smtClean="0"/>
              <a:t>次回があれば</a:t>
            </a:r>
            <a:endParaRPr lang="en-US" altLang="ja-JP" sz="2800" dirty="0"/>
          </a:p>
          <a:p>
            <a:pPr marL="0" indent="0">
              <a:buNone/>
            </a:pPr>
            <a:r>
              <a:rPr kumimoji="1" lang="ja-JP" altLang="en-US" sz="2800" dirty="0" smtClean="0"/>
              <a:t>　もう少しまともなものを作りたいです。</a:t>
            </a:r>
            <a:endParaRPr kumimoji="1" lang="en-US" altLang="ja-JP" sz="2800" dirty="0" smtClean="0"/>
          </a:p>
        </p:txBody>
      </p:sp>
      <p:pic>
        <p:nvPicPr>
          <p:cNvPr id="5122" name="Picture 2" descr="C:\Users\Pocol\Dropbox\Photo\Thinking-in-Han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2780928"/>
            <a:ext cx="3432246" cy="228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156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34172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9600" b="1" dirty="0" smtClean="0"/>
              <a:t>以上！</a:t>
            </a:r>
            <a:endParaRPr kumimoji="1" lang="ja-JP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429267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52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　しょっぱい</a:t>
            </a:r>
            <a:r>
              <a:rPr kumimoji="1" lang="en-US" altLang="ja-JP" sz="8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r>
              <a:rPr kumimoji="1" lang="ja-JP" altLang="en-US" sz="8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。</a:t>
            </a:r>
            <a:endParaRPr kumimoji="1" lang="ja-JP" altLang="en-US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9892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本当</a:t>
            </a:r>
            <a:r>
              <a:rPr lang="ja-JP" altLang="en-US" dirty="0" smtClean="0"/>
              <a:t>は</a:t>
            </a:r>
            <a:r>
              <a:rPr lang="en-US" altLang="ja-JP" dirty="0" smtClean="0"/>
              <a:t>…</a:t>
            </a:r>
            <a:r>
              <a:rPr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412775"/>
            <a:ext cx="6814960" cy="4035909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467544" y="5661248"/>
            <a:ext cx="8280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合宿参加当初は，</a:t>
            </a:r>
            <a:r>
              <a:rPr lang="ja-JP" altLang="en-US" sz="2000" dirty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上記のように</a:t>
            </a:r>
            <a:endParaRPr kumimoji="1" lang="en-US" altLang="ja-JP" sz="2000" dirty="0" smtClean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kumimoji="1" lang="en-US" altLang="ja-JP" sz="20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Screen-Space</a:t>
            </a:r>
            <a:r>
              <a:rPr kumimoji="1" lang="ja-JP" altLang="en-US" sz="2000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でレイトレするプログラムを考えていました。</a:t>
            </a:r>
            <a:endParaRPr kumimoji="1" lang="ja-JP" altLang="en-US" sz="2000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467544" y="2204864"/>
            <a:ext cx="2088232" cy="648072"/>
          </a:xfrm>
          <a:prstGeom prst="wedgeRectCallout">
            <a:avLst>
              <a:gd name="adj1" fmla="val 10227"/>
              <a:gd name="adj2" fmla="val -10601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リアルタイム！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6" name="四角形吹き出し 5"/>
          <p:cNvSpPr/>
          <p:nvPr/>
        </p:nvSpPr>
        <p:spPr>
          <a:xfrm>
            <a:off x="6948264" y="1081812"/>
            <a:ext cx="1930060" cy="1008112"/>
          </a:xfrm>
          <a:prstGeom prst="wedgeRectCallout">
            <a:avLst>
              <a:gd name="adj1" fmla="val -49723"/>
              <a:gd name="adj2" fmla="val 8781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おかしいけど，</a:t>
            </a:r>
            <a:endParaRPr kumimoji="1" lang="en-US" altLang="ja-JP" dirty="0" smtClean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lang="ja-JP" altLang="en-US" dirty="0" err="1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そこ</a:t>
            </a:r>
            <a:r>
              <a:rPr lang="ja-JP" altLang="en-US" dirty="0" err="1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そこ</a:t>
            </a:r>
            <a:r>
              <a:rPr lang="ja-JP" altLang="en-US" dirty="0" smtClean="0"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綺麗。</a:t>
            </a:r>
            <a:endParaRPr kumimoji="1" lang="ja-JP" altLang="en-US" dirty="0"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168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48680"/>
            <a:ext cx="8172450" cy="4505325"/>
          </a:xfrm>
        </p:spPr>
      </p:pic>
      <p:sp>
        <p:nvSpPr>
          <p:cNvPr id="5" name="正方形/長方形 4"/>
          <p:cNvSpPr/>
          <p:nvPr/>
        </p:nvSpPr>
        <p:spPr>
          <a:xfrm>
            <a:off x="611560" y="1556792"/>
            <a:ext cx="6120680" cy="288032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>
            <a:off x="2483768" y="1844824"/>
            <a:ext cx="0" cy="309634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正方形/長方形 10"/>
          <p:cNvSpPr/>
          <p:nvPr/>
        </p:nvSpPr>
        <p:spPr>
          <a:xfrm>
            <a:off x="840562" y="5013176"/>
            <a:ext cx="7416824" cy="1440160"/>
          </a:xfrm>
          <a:prstGeom prst="rect">
            <a:avLst/>
          </a:prstGeom>
          <a:solidFill>
            <a:schemeClr val="lt1">
              <a:alpha val="7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リアルタイム目指すのであれば</a:t>
            </a:r>
            <a:endParaRPr kumimoji="1" lang="en-US" altLang="ja-JP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  <a:p>
            <a:pPr algn="ctr"/>
            <a:r>
              <a:rPr kumimoji="1" lang="ja-JP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疑似的な手法でごまかせば</a:t>
            </a:r>
            <a:r>
              <a:rPr kumimoji="1" lang="ja-JP" altLang="en-US" sz="32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いっか</a:t>
            </a:r>
            <a:r>
              <a:rPr lang="ja-JP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itchFamily="50" charset="-128"/>
                <a:ea typeface="メイリオ" pitchFamily="50" charset="-128"/>
                <a:cs typeface="メイリオ" pitchFamily="50" charset="-128"/>
              </a:rPr>
              <a:t>！</a:t>
            </a:r>
            <a:endParaRPr kumimoji="1" lang="ja-JP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メイリオ" pitchFamily="50" charset="-128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085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なんとかなるでしょ！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564904"/>
            <a:ext cx="2238375" cy="2038350"/>
          </a:xfrm>
        </p:spPr>
      </p:pic>
    </p:spTree>
    <p:extLst>
      <p:ext uri="{BB962C8B-B14F-4D97-AF65-F5344CB8AC3E}">
        <p14:creationId xmlns:p14="http://schemas.microsoft.com/office/powerpoint/2010/main" val="254263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作り始めてみたら</a:t>
            </a:r>
            <a:r>
              <a:rPr kumimoji="1" lang="en-US" altLang="ja-JP" dirty="0" smtClean="0"/>
              <a:t>…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344079"/>
            <a:ext cx="2115670" cy="2376264"/>
          </a:xfr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720343"/>
            <a:ext cx="2376264" cy="275842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251856"/>
            <a:ext cx="2458715" cy="2415869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402" y="3741056"/>
            <a:ext cx="2492794" cy="261414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056" y="3741056"/>
            <a:ext cx="2657535" cy="261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40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0653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sz="20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え？</a:t>
            </a:r>
            <a:endParaRPr kumimoji="1" lang="ja-JP" altLang="en-US" sz="20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1488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自分、完全に場違い</a:t>
            </a:r>
            <a:r>
              <a:rPr kumimoji="1" lang="en-US" altLang="ja-JP" dirty="0" smtClean="0"/>
              <a:t>…</a:t>
            </a:r>
            <a:r>
              <a:rPr kumimoji="1" lang="ja-JP" altLang="en-US" dirty="0" err="1" smtClean="0"/>
              <a:t>。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020" y="1600200"/>
            <a:ext cx="680595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69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171</Words>
  <Application>Microsoft Office PowerPoint</Application>
  <PresentationFormat>画面に合わせる (4:3)</PresentationFormat>
  <Paragraphs>56</Paragraphs>
  <Slides>22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3" baseType="lpstr">
      <vt:lpstr>Office ​​テーマ</vt:lpstr>
      <vt:lpstr>PowerPoint プレゼンテーション</vt:lpstr>
      <vt:lpstr>こんなのつくりました</vt:lpstr>
      <vt:lpstr>PowerPoint プレゼンテーション</vt:lpstr>
      <vt:lpstr>本当は…。</vt:lpstr>
      <vt:lpstr>PowerPoint プレゼンテーション</vt:lpstr>
      <vt:lpstr>なんとかなるでしょ！</vt:lpstr>
      <vt:lpstr>作り始めてみたら…</vt:lpstr>
      <vt:lpstr>PowerPoint プレゼンテーション</vt:lpstr>
      <vt:lpstr>自分、完全に場違い…。</vt:lpstr>
      <vt:lpstr>PowerPoint プレゼンテーション</vt:lpstr>
      <vt:lpstr>PowerPoint プレゼンテーション</vt:lpstr>
      <vt:lpstr>YAVAI !!</vt:lpstr>
      <vt:lpstr>まいったなぁ～</vt:lpstr>
      <vt:lpstr>どうにもならない…。</vt:lpstr>
      <vt:lpstr>でも，やるっきゃない！</vt:lpstr>
      <vt:lpstr>なんとか…</vt:lpstr>
      <vt:lpstr>作品コンセプト</vt:lpstr>
      <vt:lpstr>技術的アピールポイント</vt:lpstr>
      <vt:lpstr>苦労したこと(1)</vt:lpstr>
      <vt:lpstr>苦労したこと(2)</vt:lpstr>
      <vt:lpstr>終わりに…。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Pocol</dc:creator>
  <cp:lastModifiedBy>Pocol</cp:lastModifiedBy>
  <cp:revision>83</cp:revision>
  <dcterms:created xsi:type="dcterms:W3CDTF">2013-08-18T15:58:03Z</dcterms:created>
  <dcterms:modified xsi:type="dcterms:W3CDTF">2013-08-23T19:11:25Z</dcterms:modified>
</cp:coreProperties>
</file>

<file path=docProps/thumbnail.jpeg>
</file>